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FB89EA-21BC-43D5-8A8C-7C237D759203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0890B6-27A5-4737-8C20-F98BDEB30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5844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D085-0237-4E08-A9DE-75F62E8E0EBC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659C3-25BC-445F-83F7-F3EEAAA0B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650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D085-0237-4E08-A9DE-75F62E8E0EBC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659C3-25BC-445F-83F7-F3EEAAA0B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804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D085-0237-4E08-A9DE-75F62E8E0EBC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659C3-25BC-445F-83F7-F3EEAAA0B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031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D085-0237-4E08-A9DE-75F62E8E0EBC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659C3-25BC-445F-83F7-F3EEAAA0B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216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D085-0237-4E08-A9DE-75F62E8E0EBC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659C3-25BC-445F-83F7-F3EEAAA0B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35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D085-0237-4E08-A9DE-75F62E8E0EBC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659C3-25BC-445F-83F7-F3EEAAA0B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99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D085-0237-4E08-A9DE-75F62E8E0EBC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659C3-25BC-445F-83F7-F3EEAAA0B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304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D085-0237-4E08-A9DE-75F62E8E0EBC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659C3-25BC-445F-83F7-F3EEAAA0B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045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D085-0237-4E08-A9DE-75F62E8E0EBC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659C3-25BC-445F-83F7-F3EEAAA0B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157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D085-0237-4E08-A9DE-75F62E8E0EBC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659C3-25BC-445F-83F7-F3EEAAA0B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591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D085-0237-4E08-A9DE-75F62E8E0EBC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659C3-25BC-445F-83F7-F3EEAAA0B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310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4D085-0237-4E08-A9DE-75F62E8E0EBC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659C3-25BC-445F-83F7-F3EEAAA0B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222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4A Embedded Reading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42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4800"/>
            <a:ext cx="5448300" cy="5872163"/>
          </a:xfrm>
        </p:spPr>
        <p:txBody>
          <a:bodyPr/>
          <a:lstStyle/>
          <a:p>
            <a:r>
              <a:rPr lang="en-US" dirty="0" smtClean="0"/>
              <a:t>Chez  </a:t>
            </a:r>
            <a:r>
              <a:rPr lang="en-US" dirty="0" err="1" smtClean="0"/>
              <a:t>moi</a:t>
            </a:r>
            <a:r>
              <a:rPr lang="en-US" dirty="0" smtClean="0"/>
              <a:t>, </a:t>
            </a:r>
            <a:r>
              <a:rPr lang="en-US" dirty="0" err="1" smtClean="0"/>
              <a:t>il</a:t>
            </a:r>
            <a:r>
              <a:rPr lang="en-US" dirty="0" smtClean="0"/>
              <a:t> y a </a:t>
            </a:r>
            <a:r>
              <a:rPr lang="en-US" dirty="0" err="1" smtClean="0"/>
              <a:t>trois</a:t>
            </a:r>
            <a:r>
              <a:rPr lang="en-US" dirty="0" smtClean="0"/>
              <a:t> </a:t>
            </a:r>
            <a:r>
              <a:rPr lang="en-US" dirty="0" err="1" smtClean="0"/>
              <a:t>fenêtres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la </a:t>
            </a:r>
            <a:r>
              <a:rPr lang="en-US" dirty="0" err="1" smtClean="0"/>
              <a:t>salle</a:t>
            </a:r>
            <a:r>
              <a:rPr lang="en-US" dirty="0" smtClean="0"/>
              <a:t> avec le bureau.  </a:t>
            </a:r>
            <a:r>
              <a:rPr lang="en-US" dirty="0" err="1" smtClean="0"/>
              <a:t>Dans</a:t>
            </a:r>
            <a:r>
              <a:rPr lang="en-US" dirty="0" smtClean="0"/>
              <a:t> le bureau, </a:t>
            </a:r>
            <a:r>
              <a:rPr lang="en-US" dirty="0" err="1" smtClean="0"/>
              <a:t>il</a:t>
            </a:r>
            <a:r>
              <a:rPr lang="en-US" dirty="0" smtClean="0"/>
              <a:t> y a des crayons, des </a:t>
            </a:r>
            <a:r>
              <a:rPr lang="en-US" dirty="0" err="1" smtClean="0"/>
              <a:t>stylos</a:t>
            </a:r>
            <a:r>
              <a:rPr lang="en-US" dirty="0" smtClean="0"/>
              <a:t> et des </a:t>
            </a:r>
            <a:r>
              <a:rPr lang="en-US" dirty="0" err="1" smtClean="0"/>
              <a:t>feuilles</a:t>
            </a:r>
            <a:r>
              <a:rPr lang="en-US" dirty="0" smtClean="0"/>
              <a:t> de </a:t>
            </a:r>
            <a:r>
              <a:rPr lang="en-US" dirty="0" err="1" smtClean="0"/>
              <a:t>papier</a:t>
            </a:r>
            <a:r>
              <a:rPr lang="en-US" dirty="0" smtClean="0"/>
              <a:t>.  Sur le bureau, </a:t>
            </a:r>
            <a:r>
              <a:rPr lang="en-US" dirty="0" err="1" smtClean="0"/>
              <a:t>il</a:t>
            </a:r>
            <a:r>
              <a:rPr lang="en-US" dirty="0" smtClean="0"/>
              <a:t> y a un </a:t>
            </a:r>
            <a:r>
              <a:rPr lang="en-US" dirty="0" err="1" smtClean="0"/>
              <a:t>ordinateur</a:t>
            </a:r>
            <a:r>
              <a:rPr lang="en-US" dirty="0" smtClean="0"/>
              <a:t>.  </a:t>
            </a:r>
            <a:r>
              <a:rPr lang="en-US" dirty="0" err="1" smtClean="0"/>
              <a:t>J’aime</a:t>
            </a:r>
            <a:r>
              <a:rPr lang="en-US" dirty="0" smtClean="0"/>
              <a:t> </a:t>
            </a:r>
            <a:r>
              <a:rPr lang="en-US" dirty="0" err="1" smtClean="0"/>
              <a:t>regarder</a:t>
            </a:r>
            <a:r>
              <a:rPr lang="en-US" dirty="0" smtClean="0"/>
              <a:t> les films sur </a:t>
            </a:r>
            <a:r>
              <a:rPr lang="en-US" dirty="0" err="1" smtClean="0"/>
              <a:t>l’ordinateur</a:t>
            </a:r>
            <a:r>
              <a:rPr lang="en-US" dirty="0" smtClean="0"/>
              <a:t>.  Je </a:t>
            </a:r>
            <a:r>
              <a:rPr lang="en-US" dirty="0" err="1" smtClean="0"/>
              <a:t>travaille</a:t>
            </a:r>
            <a:r>
              <a:rPr lang="en-US" dirty="0" smtClean="0"/>
              <a:t> </a:t>
            </a:r>
            <a:r>
              <a:rPr lang="en-US" dirty="0" err="1" smtClean="0"/>
              <a:t>aussi</a:t>
            </a:r>
            <a:r>
              <a:rPr lang="en-US" dirty="0" smtClean="0"/>
              <a:t> sur </a:t>
            </a:r>
            <a:r>
              <a:rPr lang="en-US" dirty="0" err="1" smtClean="0"/>
              <a:t>l’ordinateur</a:t>
            </a:r>
            <a:r>
              <a:rPr lang="en-US" dirty="0" smtClean="0"/>
              <a:t>.  </a:t>
            </a:r>
            <a:r>
              <a:rPr lang="en-US" dirty="0" err="1" smtClean="0"/>
              <a:t>J’ai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clé</a:t>
            </a:r>
            <a:r>
              <a:rPr lang="en-US" dirty="0" smtClean="0"/>
              <a:t> USB </a:t>
            </a:r>
            <a:r>
              <a:rPr lang="en-US" dirty="0" err="1" smtClean="0"/>
              <a:t>quand</a:t>
            </a:r>
            <a:r>
              <a:rPr lang="en-US" dirty="0" smtClean="0"/>
              <a:t> je </a:t>
            </a:r>
            <a:r>
              <a:rPr lang="en-US" dirty="0" err="1" smtClean="0"/>
              <a:t>travaille</a:t>
            </a:r>
            <a:r>
              <a:rPr lang="en-US" dirty="0" smtClean="0"/>
              <a:t>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88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Vrai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Faux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1/ Il y a </a:t>
            </a:r>
            <a:r>
              <a:rPr lang="en-US" dirty="0" err="1" smtClean="0"/>
              <a:t>deux</a:t>
            </a:r>
            <a:r>
              <a:rPr lang="en-US" dirty="0" smtClean="0"/>
              <a:t> </a:t>
            </a:r>
            <a:r>
              <a:rPr lang="en-US" dirty="0" err="1" smtClean="0"/>
              <a:t>fenêtres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la </a:t>
            </a:r>
            <a:r>
              <a:rPr lang="en-US" dirty="0" err="1" smtClean="0"/>
              <a:t>salle</a:t>
            </a:r>
            <a:r>
              <a:rPr lang="en-US" dirty="0" smtClean="0"/>
              <a:t> avec le bureau. </a:t>
            </a:r>
          </a:p>
          <a:p>
            <a:r>
              <a:rPr lang="en-US" dirty="0" smtClean="0"/>
              <a:t>2/ </a:t>
            </a:r>
            <a:r>
              <a:rPr lang="en-US" dirty="0" err="1" smtClean="0"/>
              <a:t>Dans</a:t>
            </a:r>
            <a:r>
              <a:rPr lang="en-US" dirty="0" smtClean="0"/>
              <a:t> le bureau, </a:t>
            </a:r>
            <a:r>
              <a:rPr lang="en-US" dirty="0" err="1" smtClean="0"/>
              <a:t>il</a:t>
            </a:r>
            <a:r>
              <a:rPr lang="en-US" dirty="0" smtClean="0"/>
              <a:t> y a des crayons, des </a:t>
            </a:r>
            <a:r>
              <a:rPr lang="en-US" dirty="0" err="1" smtClean="0"/>
              <a:t>stylos</a:t>
            </a:r>
            <a:r>
              <a:rPr lang="en-US" dirty="0"/>
              <a:t> </a:t>
            </a:r>
            <a:r>
              <a:rPr lang="en-US" dirty="0" smtClean="0"/>
              <a:t>et des CDs.  </a:t>
            </a:r>
          </a:p>
          <a:p>
            <a:r>
              <a:rPr lang="en-US" dirty="0" smtClean="0"/>
              <a:t>3/ </a:t>
            </a:r>
            <a:r>
              <a:rPr lang="en-US" dirty="0" err="1" smtClean="0"/>
              <a:t>L’ordinateur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sur le bureau.  </a:t>
            </a:r>
          </a:p>
          <a:p>
            <a:r>
              <a:rPr lang="en-US" dirty="0" smtClean="0"/>
              <a:t>4/  Je </a:t>
            </a:r>
            <a:r>
              <a:rPr lang="en-US" dirty="0" err="1" smtClean="0"/>
              <a:t>regarde</a:t>
            </a:r>
            <a:r>
              <a:rPr lang="en-US" dirty="0" smtClean="0"/>
              <a:t> les films sur </a:t>
            </a:r>
            <a:r>
              <a:rPr lang="en-US" dirty="0" err="1" smtClean="0"/>
              <a:t>l’ordinateur</a:t>
            </a:r>
            <a:r>
              <a:rPr lang="en-US" dirty="0" smtClean="0"/>
              <a:t>.  </a:t>
            </a:r>
          </a:p>
          <a:p>
            <a:r>
              <a:rPr lang="en-US" dirty="0" smtClean="0"/>
              <a:t>5/ Je ne </a:t>
            </a:r>
            <a:r>
              <a:rPr lang="en-US" dirty="0" err="1" smtClean="0"/>
              <a:t>travaille</a:t>
            </a:r>
            <a:r>
              <a:rPr lang="en-US" dirty="0" smtClean="0"/>
              <a:t> pas sur </a:t>
            </a:r>
            <a:r>
              <a:rPr lang="en-US" dirty="0" err="1" smtClean="0"/>
              <a:t>l’ordinateur</a:t>
            </a:r>
            <a:r>
              <a:rPr lang="en-US" dirty="0" smtClean="0"/>
              <a:t>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04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93700"/>
            <a:ext cx="5321300" cy="5783263"/>
          </a:xfrm>
        </p:spPr>
        <p:txBody>
          <a:bodyPr/>
          <a:lstStyle/>
          <a:p>
            <a:r>
              <a:rPr lang="en-US" dirty="0" smtClean="0"/>
              <a:t>Chez  </a:t>
            </a:r>
            <a:r>
              <a:rPr lang="en-US" dirty="0" err="1" smtClean="0"/>
              <a:t>moi</a:t>
            </a:r>
            <a:r>
              <a:rPr lang="en-US" dirty="0" smtClean="0"/>
              <a:t>, </a:t>
            </a:r>
            <a:r>
              <a:rPr lang="en-US" dirty="0" err="1" smtClean="0"/>
              <a:t>il</a:t>
            </a:r>
            <a:r>
              <a:rPr lang="en-US" dirty="0" smtClean="0"/>
              <a:t> y a </a:t>
            </a:r>
            <a:r>
              <a:rPr lang="en-US" dirty="0" err="1" smtClean="0"/>
              <a:t>trois</a:t>
            </a:r>
            <a:r>
              <a:rPr lang="en-US" dirty="0" smtClean="0"/>
              <a:t> </a:t>
            </a:r>
            <a:r>
              <a:rPr lang="en-US" dirty="0" err="1" smtClean="0"/>
              <a:t>fenêtres</a:t>
            </a:r>
            <a:r>
              <a:rPr lang="en-US" dirty="0" smtClean="0"/>
              <a:t> et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grande</a:t>
            </a:r>
            <a:r>
              <a:rPr lang="en-US" dirty="0" smtClean="0"/>
              <a:t> </a:t>
            </a:r>
            <a:r>
              <a:rPr lang="en-US" dirty="0" err="1" smtClean="0"/>
              <a:t>porte</a:t>
            </a:r>
            <a:r>
              <a:rPr lang="en-US" dirty="0" smtClean="0"/>
              <a:t> </a:t>
            </a:r>
            <a:r>
              <a:rPr lang="en-US" dirty="0" err="1" smtClean="0"/>
              <a:t>bleue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la </a:t>
            </a:r>
            <a:r>
              <a:rPr lang="en-US" dirty="0" err="1" smtClean="0"/>
              <a:t>salle</a:t>
            </a:r>
            <a:r>
              <a:rPr lang="en-US" dirty="0" smtClean="0"/>
              <a:t> avec le bureau.  </a:t>
            </a:r>
            <a:r>
              <a:rPr lang="en-US" dirty="0" err="1" smtClean="0"/>
              <a:t>Dans</a:t>
            </a:r>
            <a:r>
              <a:rPr lang="en-US" dirty="0" smtClean="0"/>
              <a:t> le bureau, </a:t>
            </a:r>
            <a:r>
              <a:rPr lang="en-US" dirty="0" err="1" smtClean="0"/>
              <a:t>il</a:t>
            </a:r>
            <a:r>
              <a:rPr lang="en-US" dirty="0" smtClean="0"/>
              <a:t> y a des crayons, des </a:t>
            </a:r>
            <a:r>
              <a:rPr lang="en-US" dirty="0" err="1" smtClean="0"/>
              <a:t>stylos</a:t>
            </a:r>
            <a:r>
              <a:rPr lang="en-US" dirty="0" smtClean="0"/>
              <a:t> et des </a:t>
            </a:r>
            <a:r>
              <a:rPr lang="en-US" dirty="0" err="1" smtClean="0"/>
              <a:t>feuilles</a:t>
            </a:r>
            <a:r>
              <a:rPr lang="en-US" dirty="0" smtClean="0"/>
              <a:t> de </a:t>
            </a:r>
            <a:r>
              <a:rPr lang="en-US" dirty="0" err="1" smtClean="0"/>
              <a:t>papier</a:t>
            </a:r>
            <a:r>
              <a:rPr lang="en-US" dirty="0" smtClean="0"/>
              <a:t>.  Sous le bureau, </a:t>
            </a:r>
            <a:r>
              <a:rPr lang="en-US" dirty="0" err="1" smtClean="0"/>
              <a:t>il</a:t>
            </a:r>
            <a:r>
              <a:rPr lang="en-US" dirty="0" smtClean="0"/>
              <a:t> y a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corbeille</a:t>
            </a:r>
            <a:r>
              <a:rPr lang="en-US" dirty="0" smtClean="0"/>
              <a:t>.  Sur le bureau, </a:t>
            </a:r>
            <a:r>
              <a:rPr lang="en-US" dirty="0" err="1" smtClean="0"/>
              <a:t>il</a:t>
            </a:r>
            <a:r>
              <a:rPr lang="en-US" dirty="0" smtClean="0"/>
              <a:t> y a un </a:t>
            </a:r>
            <a:r>
              <a:rPr lang="en-US" dirty="0" err="1" smtClean="0"/>
              <a:t>ordinateur</a:t>
            </a:r>
            <a:r>
              <a:rPr lang="en-US" dirty="0" smtClean="0"/>
              <a:t>.  </a:t>
            </a:r>
            <a:r>
              <a:rPr lang="en-US" dirty="0" err="1" smtClean="0"/>
              <a:t>J’aime</a:t>
            </a:r>
            <a:r>
              <a:rPr lang="en-US" dirty="0" smtClean="0"/>
              <a:t> </a:t>
            </a:r>
            <a:r>
              <a:rPr lang="en-US" dirty="0" err="1" smtClean="0"/>
              <a:t>regarder</a:t>
            </a:r>
            <a:r>
              <a:rPr lang="en-US" dirty="0" smtClean="0"/>
              <a:t> les films sur </a:t>
            </a:r>
            <a:r>
              <a:rPr lang="en-US" dirty="0" err="1" smtClean="0"/>
              <a:t>l’ordinateur</a:t>
            </a:r>
            <a:r>
              <a:rPr lang="en-US" dirty="0" smtClean="0"/>
              <a:t>.  Je </a:t>
            </a:r>
            <a:r>
              <a:rPr lang="en-US" dirty="0" err="1" smtClean="0"/>
              <a:t>travaille</a:t>
            </a:r>
            <a:r>
              <a:rPr lang="en-US" dirty="0" smtClean="0"/>
              <a:t> </a:t>
            </a:r>
            <a:r>
              <a:rPr lang="en-US" dirty="0" err="1" smtClean="0"/>
              <a:t>aussi</a:t>
            </a:r>
            <a:r>
              <a:rPr lang="en-US" dirty="0" smtClean="0"/>
              <a:t> sur </a:t>
            </a:r>
            <a:r>
              <a:rPr lang="en-US" dirty="0" err="1" smtClean="0"/>
              <a:t>l’ordinateur</a:t>
            </a:r>
            <a:r>
              <a:rPr lang="en-US" dirty="0" smtClean="0"/>
              <a:t>.  </a:t>
            </a:r>
            <a:r>
              <a:rPr lang="en-US" dirty="0" err="1" smtClean="0"/>
              <a:t>J’ai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clé</a:t>
            </a:r>
            <a:r>
              <a:rPr lang="en-US" dirty="0" smtClean="0"/>
              <a:t> USB </a:t>
            </a:r>
            <a:r>
              <a:rPr lang="en-US" dirty="0" err="1" smtClean="0"/>
              <a:t>quand</a:t>
            </a:r>
            <a:r>
              <a:rPr lang="en-US" dirty="0" smtClean="0"/>
              <a:t> je </a:t>
            </a:r>
            <a:r>
              <a:rPr lang="en-US" dirty="0" err="1" smtClean="0"/>
              <a:t>travaille</a:t>
            </a:r>
            <a:r>
              <a:rPr lang="en-US" dirty="0" smtClean="0"/>
              <a:t>.  Je </a:t>
            </a:r>
            <a:r>
              <a:rPr lang="en-US" dirty="0" err="1" smtClean="0"/>
              <a:t>n’ai</a:t>
            </a:r>
            <a:r>
              <a:rPr lang="en-US" dirty="0" smtClean="0"/>
              <a:t> pas de </a:t>
            </a:r>
            <a:r>
              <a:rPr lang="en-US" dirty="0" err="1" smtClean="0"/>
              <a:t>télé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la </a:t>
            </a:r>
            <a:r>
              <a:rPr lang="en-US" dirty="0" err="1" smtClean="0"/>
              <a:t>salle</a:t>
            </a:r>
            <a:r>
              <a:rPr lang="en-US" dirty="0" smtClean="0"/>
              <a:t> avec le bureau.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53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Remplissez</a:t>
            </a:r>
            <a:r>
              <a:rPr lang="en-US" dirty="0" smtClean="0"/>
              <a:t> </a:t>
            </a:r>
            <a:r>
              <a:rPr lang="en-US" dirty="0" err="1" smtClean="0"/>
              <a:t>l’espace</a:t>
            </a:r>
            <a:r>
              <a:rPr lang="en-US" dirty="0" smtClean="0"/>
              <a:t> blanc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1/ Chez  </a:t>
            </a:r>
            <a:r>
              <a:rPr lang="en-US" dirty="0" err="1" smtClean="0"/>
              <a:t>moi</a:t>
            </a:r>
            <a:r>
              <a:rPr lang="en-US" dirty="0" smtClean="0"/>
              <a:t>, </a:t>
            </a:r>
            <a:r>
              <a:rPr lang="en-US" dirty="0" err="1" smtClean="0"/>
              <a:t>il</a:t>
            </a:r>
            <a:r>
              <a:rPr lang="en-US" dirty="0" smtClean="0"/>
              <a:t> y a </a:t>
            </a:r>
            <a:r>
              <a:rPr lang="en-US" dirty="0" err="1" smtClean="0"/>
              <a:t>trois</a:t>
            </a:r>
            <a:r>
              <a:rPr lang="en-US" dirty="0" smtClean="0"/>
              <a:t> _______________ et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grande</a:t>
            </a:r>
            <a:r>
              <a:rPr lang="en-US" dirty="0" smtClean="0"/>
              <a:t> </a:t>
            </a:r>
            <a:r>
              <a:rPr lang="en-US" dirty="0" err="1" smtClean="0"/>
              <a:t>porte</a:t>
            </a:r>
            <a:r>
              <a:rPr lang="en-US" dirty="0" smtClean="0"/>
              <a:t> </a:t>
            </a:r>
            <a:r>
              <a:rPr lang="en-US" dirty="0" err="1" smtClean="0"/>
              <a:t>bleue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la </a:t>
            </a:r>
            <a:r>
              <a:rPr lang="en-US" dirty="0" err="1" smtClean="0"/>
              <a:t>salle</a:t>
            </a:r>
            <a:r>
              <a:rPr lang="en-US" dirty="0" smtClean="0"/>
              <a:t> avec le bureau.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2/ _____________ le bureau, </a:t>
            </a:r>
            <a:r>
              <a:rPr lang="en-US" dirty="0" err="1" smtClean="0"/>
              <a:t>il</a:t>
            </a:r>
            <a:r>
              <a:rPr lang="en-US" dirty="0" smtClean="0"/>
              <a:t> y a des crayons, des </a:t>
            </a:r>
            <a:r>
              <a:rPr lang="en-US" dirty="0" err="1" smtClean="0"/>
              <a:t>stylos</a:t>
            </a:r>
            <a:r>
              <a:rPr lang="en-US" dirty="0" smtClean="0"/>
              <a:t> et des </a:t>
            </a:r>
            <a:r>
              <a:rPr lang="en-US" dirty="0" err="1" smtClean="0"/>
              <a:t>feuilles</a:t>
            </a:r>
            <a:r>
              <a:rPr lang="en-US" dirty="0" smtClean="0"/>
              <a:t> de </a:t>
            </a:r>
            <a:r>
              <a:rPr lang="en-US" dirty="0" err="1" smtClean="0"/>
              <a:t>papier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3/ Sous le_____________, </a:t>
            </a:r>
            <a:r>
              <a:rPr lang="en-US" dirty="0" err="1" smtClean="0"/>
              <a:t>il</a:t>
            </a:r>
            <a:r>
              <a:rPr lang="en-US" dirty="0" smtClean="0"/>
              <a:t> y a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corbeille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4/ </a:t>
            </a:r>
            <a:r>
              <a:rPr lang="en-US" dirty="0" err="1" smtClean="0"/>
              <a:t>J’aime</a:t>
            </a:r>
            <a:r>
              <a:rPr lang="en-US" dirty="0" smtClean="0"/>
              <a:t> </a:t>
            </a:r>
            <a:r>
              <a:rPr lang="en-US" dirty="0" err="1" smtClean="0"/>
              <a:t>regarder</a:t>
            </a:r>
            <a:r>
              <a:rPr lang="en-US" dirty="0" smtClean="0"/>
              <a:t> les films sur l’________________.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04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4800"/>
            <a:ext cx="4724400" cy="62103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Chez  </a:t>
            </a:r>
            <a:r>
              <a:rPr lang="en-US" dirty="0" err="1" smtClean="0"/>
              <a:t>moi</a:t>
            </a:r>
            <a:r>
              <a:rPr lang="en-US" dirty="0" smtClean="0"/>
              <a:t>, </a:t>
            </a:r>
            <a:r>
              <a:rPr lang="en-US" dirty="0" err="1" smtClean="0"/>
              <a:t>il</a:t>
            </a:r>
            <a:r>
              <a:rPr lang="en-US" dirty="0" smtClean="0"/>
              <a:t> y a </a:t>
            </a:r>
            <a:r>
              <a:rPr lang="en-US" dirty="0" err="1" smtClean="0"/>
              <a:t>trois</a:t>
            </a:r>
            <a:r>
              <a:rPr lang="en-US" dirty="0" smtClean="0"/>
              <a:t> </a:t>
            </a:r>
            <a:r>
              <a:rPr lang="en-US" dirty="0" err="1" smtClean="0"/>
              <a:t>fenêtres</a:t>
            </a:r>
            <a:r>
              <a:rPr lang="en-US" dirty="0" smtClean="0"/>
              <a:t> et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grande</a:t>
            </a:r>
            <a:r>
              <a:rPr lang="en-US" dirty="0" smtClean="0"/>
              <a:t> </a:t>
            </a:r>
            <a:r>
              <a:rPr lang="en-US" dirty="0" err="1" smtClean="0"/>
              <a:t>porte</a:t>
            </a:r>
            <a:r>
              <a:rPr lang="en-US" dirty="0" smtClean="0"/>
              <a:t> </a:t>
            </a:r>
            <a:r>
              <a:rPr lang="en-US" dirty="0" err="1" smtClean="0"/>
              <a:t>bleue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la </a:t>
            </a:r>
            <a:r>
              <a:rPr lang="en-US" dirty="0" err="1" smtClean="0"/>
              <a:t>salle</a:t>
            </a:r>
            <a:r>
              <a:rPr lang="en-US" dirty="0" smtClean="0"/>
              <a:t> avec le bureau.  </a:t>
            </a:r>
            <a:r>
              <a:rPr lang="en-US" dirty="0" err="1" smtClean="0"/>
              <a:t>Dans</a:t>
            </a:r>
            <a:r>
              <a:rPr lang="en-US" dirty="0" smtClean="0"/>
              <a:t> le bureau, </a:t>
            </a:r>
            <a:r>
              <a:rPr lang="en-US" dirty="0" err="1" smtClean="0"/>
              <a:t>il</a:t>
            </a:r>
            <a:r>
              <a:rPr lang="en-US" dirty="0" smtClean="0"/>
              <a:t> y a des crayons, des </a:t>
            </a:r>
            <a:r>
              <a:rPr lang="en-US" dirty="0" err="1" smtClean="0"/>
              <a:t>stylos</a:t>
            </a:r>
            <a:r>
              <a:rPr lang="en-US" dirty="0" smtClean="0"/>
              <a:t> et des </a:t>
            </a:r>
            <a:r>
              <a:rPr lang="en-US" dirty="0" err="1" smtClean="0"/>
              <a:t>feuilles</a:t>
            </a:r>
            <a:r>
              <a:rPr lang="en-US" dirty="0" smtClean="0"/>
              <a:t> de </a:t>
            </a:r>
            <a:r>
              <a:rPr lang="en-US" dirty="0" err="1" smtClean="0"/>
              <a:t>papier</a:t>
            </a:r>
            <a:r>
              <a:rPr lang="en-US" dirty="0" smtClean="0"/>
              <a:t>.  Sous le bureau, </a:t>
            </a:r>
            <a:r>
              <a:rPr lang="en-US" dirty="0" err="1" smtClean="0"/>
              <a:t>il</a:t>
            </a:r>
            <a:r>
              <a:rPr lang="en-US" dirty="0" smtClean="0"/>
              <a:t> y a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corbeille</a:t>
            </a:r>
            <a:r>
              <a:rPr lang="en-US" dirty="0" smtClean="0"/>
              <a:t>.  Derriere le bureau, </a:t>
            </a:r>
            <a:r>
              <a:rPr lang="en-US" dirty="0" err="1" smtClean="0"/>
              <a:t>il</a:t>
            </a:r>
            <a:r>
              <a:rPr lang="en-US" dirty="0" smtClean="0"/>
              <a:t> y a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grande</a:t>
            </a:r>
            <a:r>
              <a:rPr lang="en-US" dirty="0" smtClean="0"/>
              <a:t> chaise marron.  </a:t>
            </a:r>
            <a:r>
              <a:rPr lang="en-US" dirty="0" err="1" smtClean="0"/>
              <a:t>Devant</a:t>
            </a:r>
            <a:r>
              <a:rPr lang="en-US" dirty="0" smtClean="0"/>
              <a:t> le bureau, </a:t>
            </a:r>
            <a:r>
              <a:rPr lang="en-US" dirty="0" err="1" smtClean="0"/>
              <a:t>il</a:t>
            </a:r>
            <a:r>
              <a:rPr lang="en-US" dirty="0" smtClean="0"/>
              <a:t> y a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affiche</a:t>
            </a:r>
            <a:r>
              <a:rPr lang="en-US" dirty="0" smtClean="0"/>
              <a:t> de la Tour Eiffel.  Sur le bureau, </a:t>
            </a:r>
            <a:r>
              <a:rPr lang="en-US" dirty="0" err="1" smtClean="0"/>
              <a:t>il</a:t>
            </a:r>
            <a:r>
              <a:rPr lang="en-US" dirty="0" smtClean="0"/>
              <a:t> y a un </a:t>
            </a:r>
            <a:r>
              <a:rPr lang="en-US" dirty="0" err="1" smtClean="0"/>
              <a:t>ordinateur</a:t>
            </a:r>
            <a:r>
              <a:rPr lang="en-US" dirty="0" smtClean="0"/>
              <a:t>.  </a:t>
            </a:r>
            <a:r>
              <a:rPr lang="en-US" dirty="0" err="1" smtClean="0"/>
              <a:t>J’aime</a:t>
            </a:r>
            <a:r>
              <a:rPr lang="en-US" dirty="0" smtClean="0"/>
              <a:t> </a:t>
            </a:r>
            <a:r>
              <a:rPr lang="en-US" dirty="0" err="1" smtClean="0"/>
              <a:t>regarder</a:t>
            </a:r>
            <a:r>
              <a:rPr lang="en-US" dirty="0" smtClean="0"/>
              <a:t> les films sur </a:t>
            </a:r>
            <a:r>
              <a:rPr lang="en-US" dirty="0" err="1" smtClean="0"/>
              <a:t>l’ordinateur</a:t>
            </a:r>
            <a:r>
              <a:rPr lang="en-US" dirty="0" smtClean="0"/>
              <a:t>.  Je </a:t>
            </a:r>
            <a:r>
              <a:rPr lang="en-US" dirty="0" err="1" smtClean="0"/>
              <a:t>travaille</a:t>
            </a:r>
            <a:r>
              <a:rPr lang="en-US" dirty="0" smtClean="0"/>
              <a:t> </a:t>
            </a:r>
            <a:r>
              <a:rPr lang="en-US" dirty="0" err="1" smtClean="0"/>
              <a:t>aussi</a:t>
            </a:r>
            <a:r>
              <a:rPr lang="en-US" dirty="0" smtClean="0"/>
              <a:t> sur </a:t>
            </a:r>
            <a:r>
              <a:rPr lang="en-US" dirty="0" err="1" smtClean="0"/>
              <a:t>l’ordinateur</a:t>
            </a:r>
            <a:r>
              <a:rPr lang="en-US" dirty="0" smtClean="0"/>
              <a:t>.  </a:t>
            </a:r>
            <a:r>
              <a:rPr lang="en-US" dirty="0" err="1" smtClean="0"/>
              <a:t>J’ai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clé</a:t>
            </a:r>
            <a:r>
              <a:rPr lang="en-US" dirty="0" smtClean="0"/>
              <a:t> USB </a:t>
            </a:r>
            <a:r>
              <a:rPr lang="en-US" dirty="0" err="1" smtClean="0"/>
              <a:t>quand</a:t>
            </a:r>
            <a:r>
              <a:rPr lang="en-US" dirty="0" smtClean="0"/>
              <a:t> je </a:t>
            </a:r>
            <a:r>
              <a:rPr lang="en-US" dirty="0" err="1" smtClean="0"/>
              <a:t>travaille</a:t>
            </a:r>
            <a:r>
              <a:rPr lang="en-US" dirty="0" smtClean="0"/>
              <a:t>.  Je </a:t>
            </a:r>
            <a:r>
              <a:rPr lang="en-US" dirty="0" err="1" smtClean="0"/>
              <a:t>n’ai</a:t>
            </a:r>
            <a:r>
              <a:rPr lang="en-US" dirty="0" smtClean="0"/>
              <a:t> pas de </a:t>
            </a:r>
            <a:r>
              <a:rPr lang="en-US" dirty="0" err="1" smtClean="0"/>
              <a:t>télé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la </a:t>
            </a:r>
            <a:r>
              <a:rPr lang="en-US" dirty="0" err="1" smtClean="0"/>
              <a:t>salle</a:t>
            </a:r>
            <a:r>
              <a:rPr lang="en-US" dirty="0" smtClean="0"/>
              <a:t> avec le bureau.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41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Repondez</a:t>
            </a:r>
            <a:r>
              <a:rPr lang="en-US" dirty="0" smtClean="0"/>
              <a:t> aux questions…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Il y a </a:t>
            </a:r>
            <a:r>
              <a:rPr lang="en-US" dirty="0" err="1" smtClean="0"/>
              <a:t>combien</a:t>
            </a:r>
            <a:r>
              <a:rPr lang="en-US" dirty="0" smtClean="0"/>
              <a:t> de </a:t>
            </a:r>
            <a:r>
              <a:rPr lang="en-US" dirty="0" err="1" smtClean="0"/>
              <a:t>fenêtres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la </a:t>
            </a:r>
            <a:r>
              <a:rPr lang="en-US" dirty="0" err="1" smtClean="0"/>
              <a:t>salle</a:t>
            </a:r>
            <a:r>
              <a:rPr lang="en-US" dirty="0" smtClean="0"/>
              <a:t>? 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Où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la </a:t>
            </a:r>
            <a:r>
              <a:rPr lang="en-US" dirty="0" err="1" smtClean="0"/>
              <a:t>corbeille</a:t>
            </a:r>
            <a:r>
              <a:rPr lang="en-US" dirty="0" smtClean="0"/>
              <a:t>? </a:t>
            </a:r>
          </a:p>
          <a:p>
            <a:pPr marL="514350" indent="-514350">
              <a:buAutoNum type="arabicPeriod"/>
            </a:pPr>
            <a:r>
              <a:rPr lang="en-US" dirty="0" smtClean="0"/>
              <a:t>De </a:t>
            </a:r>
            <a:r>
              <a:rPr lang="en-US" dirty="0" err="1" smtClean="0"/>
              <a:t>quelle</a:t>
            </a:r>
            <a:r>
              <a:rPr lang="en-US" dirty="0" smtClean="0"/>
              <a:t> </a:t>
            </a:r>
            <a:r>
              <a:rPr lang="en-US" dirty="0" err="1" smtClean="0"/>
              <a:t>couleur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la </a:t>
            </a:r>
            <a:r>
              <a:rPr lang="en-US" dirty="0" err="1" smtClean="0"/>
              <a:t>grande</a:t>
            </a:r>
            <a:r>
              <a:rPr lang="en-US" dirty="0" smtClean="0"/>
              <a:t> </a:t>
            </a:r>
            <a:r>
              <a:rPr lang="en-US" dirty="0" err="1" smtClean="0"/>
              <a:t>porte</a:t>
            </a:r>
            <a:r>
              <a:rPr lang="en-US" dirty="0" smtClean="0"/>
              <a:t>? 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Qu’est-ce</a:t>
            </a:r>
            <a:r>
              <a:rPr lang="en-US" dirty="0" smtClean="0"/>
              <a:t> </a:t>
            </a:r>
            <a:r>
              <a:rPr lang="en-US" dirty="0" err="1" smtClean="0"/>
              <a:t>qu’il</a:t>
            </a:r>
            <a:r>
              <a:rPr lang="en-US" dirty="0" smtClean="0"/>
              <a:t> y a sur </a:t>
            </a:r>
            <a:r>
              <a:rPr lang="en-US" dirty="0" err="1" smtClean="0"/>
              <a:t>l’affiche</a:t>
            </a:r>
            <a:r>
              <a:rPr lang="en-US" dirty="0" smtClean="0"/>
              <a:t>? 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Qu’est-ce</a:t>
            </a:r>
            <a:r>
              <a:rPr lang="en-US" dirty="0" smtClean="0"/>
              <a:t> que </a:t>
            </a:r>
            <a:r>
              <a:rPr lang="en-US" dirty="0" err="1" smtClean="0"/>
              <a:t>j’aime</a:t>
            </a:r>
            <a:r>
              <a:rPr lang="en-US" dirty="0" smtClean="0"/>
              <a:t> faire avec </a:t>
            </a:r>
            <a:r>
              <a:rPr lang="en-US" dirty="0" err="1" smtClean="0"/>
              <a:t>l’ordinateur</a:t>
            </a:r>
            <a:r>
              <a:rPr lang="en-US" dirty="0" smtClean="0"/>
              <a:t>?   </a:t>
            </a: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39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441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4A Embedded Reading</vt:lpstr>
      <vt:lpstr>PowerPoint Presentation</vt:lpstr>
      <vt:lpstr>Vrai ou Faux </vt:lpstr>
      <vt:lpstr>PowerPoint Presentation</vt:lpstr>
      <vt:lpstr>Remplissez l’espace blanc</vt:lpstr>
      <vt:lpstr>PowerPoint Presentation</vt:lpstr>
      <vt:lpstr>Repondez aux questions…</vt:lpstr>
    </vt:vector>
  </TitlesOfParts>
  <Company>Hasd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4A Embedded Reading</dc:title>
  <dc:creator>User</dc:creator>
  <cp:lastModifiedBy>User</cp:lastModifiedBy>
  <cp:revision>7</cp:revision>
  <cp:lastPrinted>2017-11-13T17:43:36Z</cp:lastPrinted>
  <dcterms:created xsi:type="dcterms:W3CDTF">2017-11-09T17:38:18Z</dcterms:created>
  <dcterms:modified xsi:type="dcterms:W3CDTF">2017-11-13T19:44:31Z</dcterms:modified>
</cp:coreProperties>
</file>